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the king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man’s house early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 arrived, the king found only the man’s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at home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told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the next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came every day for two weeks, but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the old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became angry, he found he became light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realized why the old man asked him to walk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436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daughter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2411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考查名词辨析。句意：他到达后，国王发现只有这位老人的儿子在家。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daughter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女儿；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哥哥（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姐姐（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son told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可知，此处是指老人的儿子。故选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0429" y="352164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561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the king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man’s house early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 arrived, the king found only the man’s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at home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told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the next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came every day for two weeks, but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the old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became angry, he found he became light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realized why the old man asked him to walk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7289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king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singer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269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考查名词辨析。句意：老人的儿子让国王第二天来。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科学家。故选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8529" y="35318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20875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the king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man’s house early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 arrived, the king found only the man’s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at home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told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the next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came every day for two weeks, but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the old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became angry, he found he became light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realized why the old man asked him to walk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817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484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考查副词辨析。句意：他两个星期每天都来，但是他从未见到老人。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可知，此处表示转折，每天都去但是从未见到老人。故选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679" y="3569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133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the king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man’s house early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 arrived, the king found only the man’s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at home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told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the next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came every day for two weeks, but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the old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became angry, he found he became light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realized why the old man asked him to walk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6041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9973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考查连词辨析。句意：当国王生气的时候，他发现自己变轻了。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...the king became angry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he became light.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可知，此处是指当国王生气的时候，他发现自己变轻了，用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8054" y="356276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1746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easy and doesn’t cost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	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	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5309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考查动词辨析。句意：走路能使人强壮。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生长；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使。根据常识可知，走路能使人强壮。故选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255198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797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34042"/>
            <a:ext cx="11485848" cy="524323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king became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found he became light. 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国王生气的时候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他发现自己变轻了。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became light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是省略了连接词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的宾语从句，作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king became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引导的时间状语从句，修饰主句，表示时间。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20888"/>
            <a:ext cx="1224136" cy="378439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3251627"/>
            <a:ext cx="1250325" cy="3865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77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93288" cy="309634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完形填空题时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单独看一句话是找不到正确答案的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需要阅读下句或者若干句才能明白。因此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在做题时要边读边在大脑中储存上下文信息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捕捉关键词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然后利用前后语境去推断出正确答案。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25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250" y="908720"/>
            <a:ext cx="11450452" cy="124143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文主要讲述了一位国王的减肥经历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旨在告诉人们坚持步行是保持健康的一种好方法。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426701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河南师大附中期中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615408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34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9008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king in England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kind but too lazy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would do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 eating and sleeping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he became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heavy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he couldn’t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his body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he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doctors in his country could help him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8870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05524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考查代词辨析。句意：他除了吃饭和睡觉什么也不做。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too lazy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可知，国王很懒，除了吃饭和睡觉，什么也不做。故选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9492" y="25934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912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考查形容词辨析。句意：很快他变得又胖又重。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胖的；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heavy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可知，国王变得又胖又重。故选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2055" y="47960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2896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9008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king in England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kind but too lazy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would do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except eating and sleeping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he became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heavy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he couldn’t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his body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he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doctors in his country could help him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604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	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9746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考查副词辨析。句意：随后，他甚至不能移动他的身体。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his body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可知，此处表示程度，国王甚至连身体都不能移动了。故选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104" y="25230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308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2006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考查连词辨析。句意：但是在他的国家没有医生能帮他。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或者。前后句之间是转折关系，需用连词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9954" y="47660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0261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 heard about the king’s story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wanted to give him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decided to let him 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93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31861"/>
            <a:ext cx="11485848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考查形容词辨析。句意：一天，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一位老人听说了国王的故事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年轻的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hear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听说某事。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旧的，年长的；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强壮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lived far away.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可知，此处说的是一个老人。故选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>
              <a:spcAft>
                <a:spcPts val="0"/>
              </a:spcAft>
            </a:pP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9479" y="196632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箭头右.eps" descr="id:21474882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27254" y="3006770"/>
            <a:ext cx="432805" cy="29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4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 heard about the king’s story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wanted to give him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decided to let him 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6387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letter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24304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考查名词辨析。句意：他想要帮他。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书信；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decided to let him try.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可知，此处是指老人想要帮助国王。固定短语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sb a hand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9954" y="19513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7463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lived far away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to the king,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do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to help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 for treatment tomorrow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have to walk 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 “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do so,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466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	 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712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考查代词辨析。句意：我将尽我最大努力帮你。固定短语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one’s best to do sth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尽某人最大努力做某事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；此处主语是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，需用形容词性物主代词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1379" y="25021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1312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greet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order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531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考查动词辨析。句意：你明天需要来我这里治疗，但你必须走到这里。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sb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来到某人身边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8054" y="42101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878249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lived far away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to the king,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do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to help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 for treatment tomorrow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have to walk 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 “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do so,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357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Certainly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60854" y="299762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 句意：国王回答道：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当然，好人。我将这样做。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certainly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he arrived...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，国王回答得很肯定。故选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9004" y="25613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65636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 the king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man’s house early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 arrived, the king found only the man’s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at home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told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the next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came every day for two weeks, but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 the old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became angry, he found he became light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realized why the old man asked him to walk far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339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for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for  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for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prepared for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479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考查动词短语辨析。句意：第二天国王很早就动身去老人的家。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前往，动身去；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9004" y="359088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99937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1142</Words>
  <Application>Microsoft Office PowerPoint</Application>
  <PresentationFormat>自定义</PresentationFormat>
  <Paragraphs>70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